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0" r:id="rId3"/>
    <p:sldId id="258" r:id="rId4"/>
    <p:sldId id="259" r:id="rId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3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7468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1069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971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6766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5197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2901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1982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6964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5747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1344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0492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966C4-3DA8-4BB3-A4CB-DFDBBB84EB10}" type="datetimeFigureOut">
              <a:rPr kumimoji="1" lang="ja-JP" altLang="en-US" smtClean="0"/>
              <a:t>2019/3/27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0A1D5-EA0F-4CDF-888C-ECFCF47F6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5548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yu-workshop2019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yu-workshop2019.github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600" dirty="0" smtClean="0"/>
              <a:t>山口大学工学部 ワークショップ</a:t>
            </a:r>
            <a:r>
              <a:rPr kumimoji="1" lang="en-US" altLang="ja-JP" sz="3600" dirty="0" smtClean="0">
                <a:latin typeface="+mj-ea"/>
              </a:rPr>
              <a:t>2019</a:t>
            </a:r>
            <a:endParaRPr kumimoji="1" lang="ja-JP" altLang="en-US" sz="3600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マイコンやセンサなどを用い、プログラミングや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ものづくりの基礎</a:t>
            </a:r>
            <a:r>
              <a:rPr lang="ja-JP" altLang="en-US" dirty="0" smtClean="0"/>
              <a:t>にふれる</a:t>
            </a:r>
            <a:r>
              <a:rPr kumimoji="1" lang="ja-JP" altLang="en-US" dirty="0" smtClean="0"/>
              <a:t>イベントです。</a:t>
            </a:r>
            <a:endParaRPr kumimoji="1" lang="en-US" altLang="ja-JP" dirty="0" smtClean="0"/>
          </a:p>
          <a:p>
            <a:r>
              <a:rPr lang="ja-JP" altLang="en-US" b="1" dirty="0" smtClean="0"/>
              <a:t>学科不問。初心者大歓迎。</a:t>
            </a:r>
            <a:r>
              <a:rPr lang="ja-JP" altLang="en-US" dirty="0" smtClean="0"/>
              <a:t>お気軽にどうぞ。</a:t>
            </a:r>
            <a:endParaRPr kumimoji="1" lang="en-US" altLang="ja-JP" dirty="0" smtClean="0"/>
          </a:p>
          <a:p>
            <a:r>
              <a:rPr lang="ja-JP" altLang="en-US" dirty="0"/>
              <a:t>詳</a:t>
            </a:r>
            <a:r>
              <a:rPr lang="ja-JP" altLang="en-US" dirty="0" smtClean="0"/>
              <a:t>しくは</a:t>
            </a:r>
            <a:r>
              <a:rPr lang="en-US" altLang="ja-JP" dirty="0" smtClean="0"/>
              <a:t>Web</a:t>
            </a:r>
            <a:r>
              <a:rPr lang="ja-JP" altLang="en-US" dirty="0" smtClean="0"/>
              <a:t>で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en-US" altLang="ja-JP" dirty="0">
                <a:hlinkClick r:id="rId2"/>
              </a:rPr>
              <a:t>https://yu-workshop2019.github.io/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906" y="3498775"/>
            <a:ext cx="2342072" cy="2342072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6392173" y="5735209"/>
            <a:ext cx="2527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▲スマホの方はこちら</a:t>
            </a:r>
            <a:endParaRPr kumimoji="1" lang="ja-JP" altLang="en-US" sz="20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22" y="4224741"/>
            <a:ext cx="2918063" cy="1940512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085" y="4216113"/>
            <a:ext cx="2852563" cy="1900521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199842" y="6050336"/>
            <a:ext cx="32758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Raspberry Pi(</a:t>
            </a:r>
            <a:r>
              <a:rPr kumimoji="1" lang="ja-JP" altLang="en-US" sz="2000" dirty="0" smtClean="0"/>
              <a:t>ラズベリーパイ</a:t>
            </a:r>
            <a:r>
              <a:rPr kumimoji="1" lang="en-US" altLang="ja-JP" sz="2000" dirty="0" smtClean="0"/>
              <a:t>)</a:t>
            </a:r>
            <a:endParaRPr kumimoji="1" lang="ja-JP" altLang="en-US" sz="20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546713" y="6054196"/>
            <a:ext cx="34591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Arduino(</a:t>
            </a:r>
            <a:r>
              <a:rPr kumimoji="1" lang="ja-JP" altLang="en-US" sz="2000" dirty="0" smtClean="0"/>
              <a:t>アルデュイーノ</a:t>
            </a:r>
            <a:r>
              <a:rPr kumimoji="1" lang="en-US" altLang="ja-JP" sz="2000" dirty="0" smtClean="0"/>
              <a:t>)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96953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600" dirty="0" smtClean="0"/>
              <a:t>山口大学工学部 ワークショップ</a:t>
            </a:r>
            <a:r>
              <a:rPr kumimoji="1" lang="en-US" altLang="ja-JP" sz="3600" dirty="0" smtClean="0">
                <a:latin typeface="+mj-ea"/>
              </a:rPr>
              <a:t>2019</a:t>
            </a:r>
            <a:endParaRPr kumimoji="1" lang="ja-JP" altLang="en-US" sz="3600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場所 </a:t>
            </a:r>
            <a:r>
              <a:rPr lang="en-US" altLang="ja-JP" dirty="0" smtClean="0"/>
              <a:t>: </a:t>
            </a:r>
            <a:r>
              <a:rPr lang="ja-JP" altLang="en-US" dirty="0" smtClean="0"/>
              <a:t>山口</a:t>
            </a:r>
            <a:r>
              <a:rPr lang="ja-JP" altLang="en-US" dirty="0"/>
              <a:t>大学工学部 ものづくり創成</a:t>
            </a:r>
            <a:r>
              <a:rPr lang="ja-JP" altLang="en-US" dirty="0" smtClean="0"/>
              <a:t>センター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/>
              <a:t>	</a:t>
            </a:r>
            <a:r>
              <a:rPr lang="ja-JP" altLang="en-US" dirty="0" smtClean="0"/>
              <a:t>　</a:t>
            </a:r>
            <a:r>
              <a:rPr lang="ja-JP" altLang="en-US" sz="2400" dirty="0" smtClean="0"/>
              <a:t>（山口大学工学部 常盤</a:t>
            </a:r>
            <a:r>
              <a:rPr lang="ja-JP" altLang="en-US" sz="2400" dirty="0"/>
              <a:t>総合</a:t>
            </a:r>
            <a:r>
              <a:rPr lang="ja-JP" altLang="en-US" sz="2400" dirty="0" smtClean="0"/>
              <a:t>研究棟</a:t>
            </a:r>
            <a:r>
              <a:rPr lang="en-US" altLang="ja-JP" sz="2400" dirty="0" smtClean="0"/>
              <a:t>2F</a:t>
            </a:r>
            <a:r>
              <a:rPr lang="ja-JP" altLang="en-US" sz="2400" dirty="0" smtClean="0"/>
              <a:t>）</a:t>
            </a:r>
            <a:endParaRPr lang="en-US" altLang="ja-JP" sz="2400" dirty="0" smtClean="0"/>
          </a:p>
          <a:p>
            <a:r>
              <a:rPr lang="ja-JP" altLang="en-US" sz="2400" dirty="0" smtClean="0"/>
              <a:t>時間 </a:t>
            </a:r>
            <a:r>
              <a:rPr lang="en-US" altLang="ja-JP" sz="2400" dirty="0" smtClean="0"/>
              <a:t>: </a:t>
            </a:r>
            <a:r>
              <a:rPr lang="ja-JP" altLang="en-US" sz="2400" dirty="0" smtClean="0"/>
              <a:t>調整中</a:t>
            </a:r>
            <a:r>
              <a:rPr lang="ja-JP" altLang="en-US" sz="2400" dirty="0" smtClean="0">
                <a:sym typeface="Wingdings" panose="05000000000000000000" pitchFamily="2" charset="2"/>
              </a:rPr>
              <a:t>（</a:t>
            </a:r>
            <a:r>
              <a:rPr lang="en-US" altLang="ja-JP" sz="2400" dirty="0" smtClean="0">
                <a:sym typeface="Wingdings" panose="05000000000000000000" pitchFamily="2" charset="2"/>
              </a:rPr>
              <a:t>2019</a:t>
            </a:r>
            <a:r>
              <a:rPr lang="ja-JP" altLang="en-US" sz="2400" dirty="0" smtClean="0">
                <a:sym typeface="Wingdings" panose="05000000000000000000" pitchFamily="2" charset="2"/>
              </a:rPr>
              <a:t>年</a:t>
            </a:r>
            <a:r>
              <a:rPr lang="en-US" altLang="ja-JP" sz="2400" dirty="0" smtClean="0">
                <a:sym typeface="Wingdings" panose="05000000000000000000" pitchFamily="2" charset="2"/>
              </a:rPr>
              <a:t>4</a:t>
            </a:r>
            <a:r>
              <a:rPr lang="ja-JP" altLang="en-US" sz="2400" dirty="0" smtClean="0">
                <a:sym typeface="Wingdings" panose="05000000000000000000" pitchFamily="2" charset="2"/>
              </a:rPr>
              <a:t>月から、</a:t>
            </a:r>
            <a:r>
              <a:rPr lang="ja-JP" altLang="en-US" sz="2400" dirty="0" smtClean="0"/>
              <a:t>週</a:t>
            </a:r>
            <a:r>
              <a:rPr lang="en-US" altLang="ja-JP" sz="2400" dirty="0" smtClean="0"/>
              <a:t>1</a:t>
            </a:r>
            <a:r>
              <a:rPr lang="ja-JP" altLang="en-US" sz="2400" smtClean="0"/>
              <a:t>回</a:t>
            </a:r>
            <a:r>
              <a:rPr lang="ja-JP" altLang="en-US" sz="2400" dirty="0"/>
              <a:t>・</a:t>
            </a:r>
            <a:r>
              <a:rPr lang="en-US" altLang="ja-JP" sz="2400" smtClean="0"/>
              <a:t>17</a:t>
            </a:r>
            <a:r>
              <a:rPr lang="ja-JP" altLang="en-US" sz="2400" dirty="0" smtClean="0"/>
              <a:t>時以降を予定</a:t>
            </a:r>
            <a:r>
              <a:rPr lang="ja-JP" altLang="en-US" sz="2400" dirty="0"/>
              <a:t>）</a:t>
            </a:r>
            <a:endParaRPr lang="en-US" altLang="ja-JP" sz="2400" dirty="0" smtClean="0">
              <a:hlinkClick r:id="rId2"/>
            </a:endParaRPr>
          </a:p>
          <a:p>
            <a:endParaRPr lang="en-US" altLang="ja-JP" dirty="0">
              <a:hlinkClick r:id="rId2"/>
            </a:endParaRPr>
          </a:p>
          <a:p>
            <a:endParaRPr lang="en-US" altLang="ja-JP" dirty="0" smtClean="0">
              <a:hlinkClick r:id="rId2"/>
            </a:endParaRPr>
          </a:p>
          <a:p>
            <a:endParaRPr lang="en-US" altLang="ja-JP" dirty="0">
              <a:hlinkClick r:id="rId2"/>
            </a:endParaRPr>
          </a:p>
          <a:p>
            <a:pPr marL="0" indent="0">
              <a:buNone/>
            </a:pPr>
            <a:endParaRPr lang="en-US" altLang="ja-JP" dirty="0" smtClean="0"/>
          </a:p>
          <a:p>
            <a:r>
              <a:rPr lang="ja-JP" altLang="en-US" sz="2400" dirty="0"/>
              <a:t>時間</a:t>
            </a:r>
            <a:r>
              <a:rPr lang="ja-JP" altLang="en-US" sz="2400" dirty="0" smtClean="0"/>
              <a:t>などは決定次第</a:t>
            </a:r>
            <a:r>
              <a:rPr lang="en-US" altLang="ja-JP" sz="2400" dirty="0" smtClean="0"/>
              <a:t>Web</a:t>
            </a:r>
            <a:r>
              <a:rPr lang="ja-JP" altLang="en-US" sz="2400" dirty="0" smtClean="0"/>
              <a:t>でお知らせします</a:t>
            </a:r>
            <a:r>
              <a:rPr lang="en-US" altLang="ja-JP" sz="2400" dirty="0" smtClean="0"/>
              <a:t/>
            </a:r>
            <a:br>
              <a:rPr lang="en-US" altLang="ja-JP" sz="2400" dirty="0" smtClean="0"/>
            </a:br>
            <a:r>
              <a:rPr lang="en-US" altLang="ja-JP" dirty="0" smtClean="0">
                <a:hlinkClick r:id="rId2"/>
              </a:rPr>
              <a:t>https</a:t>
            </a:r>
            <a:r>
              <a:rPr lang="en-US" altLang="ja-JP" dirty="0">
                <a:hlinkClick r:id="rId2"/>
              </a:rPr>
              <a:t>://yu-workshop2019.github.io/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906" y="3498775"/>
            <a:ext cx="2342072" cy="2342072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6392173" y="5735209"/>
            <a:ext cx="2527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▲スマホの方はこちら</a:t>
            </a:r>
            <a:endParaRPr kumimoji="1" lang="ja-JP" altLang="en-US" sz="20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709" y="3121114"/>
            <a:ext cx="3451207" cy="212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72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3600" dirty="0" smtClean="0">
                <a:latin typeface="+mj-ea"/>
              </a:rPr>
              <a:t>こんなことができます</a:t>
            </a:r>
            <a:r>
              <a:rPr lang="en-US" altLang="ja-JP" sz="3600" dirty="0" smtClean="0">
                <a:latin typeface="+mj-ea"/>
              </a:rPr>
              <a:t>!</a:t>
            </a:r>
            <a:br>
              <a:rPr lang="en-US" altLang="ja-JP" sz="3600" dirty="0" smtClean="0">
                <a:latin typeface="+mj-ea"/>
              </a:rPr>
            </a:br>
            <a:r>
              <a:rPr kumimoji="1" lang="ja-JP" altLang="en-US" sz="3600" dirty="0" smtClean="0">
                <a:latin typeface="+mj-ea"/>
              </a:rPr>
              <a:t>（</a:t>
            </a:r>
            <a:r>
              <a:rPr lang="ja-JP" altLang="en-US" sz="3600" dirty="0" smtClean="0">
                <a:latin typeface="+mj-ea"/>
              </a:rPr>
              <a:t>その</a:t>
            </a:r>
            <a:r>
              <a:rPr lang="en-US" altLang="ja-JP" sz="3600" dirty="0" smtClean="0">
                <a:latin typeface="+mj-ea"/>
              </a:rPr>
              <a:t>1:</a:t>
            </a:r>
            <a:r>
              <a:rPr lang="ja-JP" altLang="en-US" sz="3600" dirty="0" smtClean="0">
                <a:latin typeface="+mj-ea"/>
              </a:rPr>
              <a:t>自動水やりタイマ</a:t>
            </a:r>
            <a:r>
              <a:rPr kumimoji="1" lang="ja-JP" altLang="en-US" sz="3600" dirty="0" smtClean="0">
                <a:latin typeface="+mj-ea"/>
              </a:rPr>
              <a:t>）</a:t>
            </a:r>
            <a:endParaRPr kumimoji="1" lang="ja-JP" altLang="en-US" sz="3600" dirty="0">
              <a:latin typeface="+mj-ea"/>
            </a:endParaRPr>
          </a:p>
        </p:txBody>
      </p:sp>
      <p:pic>
        <p:nvPicPr>
          <p:cNvPr id="4" name="arduino_wa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62152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3600" dirty="0" smtClean="0">
                <a:latin typeface="+mj-ea"/>
              </a:rPr>
              <a:t>こんなことができます</a:t>
            </a:r>
            <a:r>
              <a:rPr lang="en-US" altLang="ja-JP" sz="3600" dirty="0" smtClean="0">
                <a:latin typeface="+mj-ea"/>
              </a:rPr>
              <a:t>!</a:t>
            </a:r>
            <a:br>
              <a:rPr lang="en-US" altLang="ja-JP" sz="3600" dirty="0" smtClean="0">
                <a:latin typeface="+mj-ea"/>
              </a:rPr>
            </a:br>
            <a:r>
              <a:rPr kumimoji="1" lang="ja-JP" altLang="en-US" sz="3600" dirty="0" smtClean="0">
                <a:latin typeface="+mj-ea"/>
              </a:rPr>
              <a:t>（</a:t>
            </a:r>
            <a:r>
              <a:rPr lang="ja-JP" altLang="en-US" sz="3600" dirty="0" smtClean="0">
                <a:latin typeface="+mj-ea"/>
              </a:rPr>
              <a:t>その</a:t>
            </a:r>
            <a:r>
              <a:rPr lang="en-US" altLang="ja-JP" sz="3600" dirty="0">
                <a:latin typeface="+mj-ea"/>
              </a:rPr>
              <a:t>2</a:t>
            </a:r>
            <a:r>
              <a:rPr lang="en-US" altLang="ja-JP" sz="3600" dirty="0" smtClean="0">
                <a:latin typeface="+mj-ea"/>
              </a:rPr>
              <a:t>:</a:t>
            </a:r>
            <a:r>
              <a:rPr lang="ja-JP" altLang="en-US" sz="3600" dirty="0" smtClean="0">
                <a:latin typeface="+mj-ea"/>
              </a:rPr>
              <a:t>スマホから</a:t>
            </a:r>
            <a:r>
              <a:rPr lang="en-US" altLang="ja-JP" sz="3600" dirty="0" smtClean="0">
                <a:latin typeface="+mj-ea"/>
              </a:rPr>
              <a:t>LED</a:t>
            </a:r>
            <a:r>
              <a:rPr lang="ja-JP" altLang="en-US" sz="3600" dirty="0" smtClean="0">
                <a:latin typeface="+mj-ea"/>
              </a:rPr>
              <a:t>を遠隔制御</a:t>
            </a:r>
            <a:r>
              <a:rPr kumimoji="1" lang="ja-JP" altLang="en-US" sz="3600" dirty="0" smtClean="0">
                <a:latin typeface="+mj-ea"/>
              </a:rPr>
              <a:t>）</a:t>
            </a:r>
            <a:endParaRPr kumimoji="1" lang="ja-JP" altLang="en-US" sz="3600" dirty="0">
              <a:latin typeface="+mj-ea"/>
            </a:endParaRPr>
          </a:p>
        </p:txBody>
      </p:sp>
      <p:pic>
        <p:nvPicPr>
          <p:cNvPr id="4" name="raspi_webiop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968180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</TotalTime>
  <Words>59</Words>
  <Application>Microsoft Office PowerPoint</Application>
  <PresentationFormat>画面に合わせる (4:3)</PresentationFormat>
  <Paragraphs>18</Paragraphs>
  <Slides>4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10" baseType="lpstr">
      <vt:lpstr>ＭＳ Ｐゴシック</vt:lpstr>
      <vt:lpstr>Arial</vt:lpstr>
      <vt:lpstr>Calibri</vt:lpstr>
      <vt:lpstr>Calibri Light</vt:lpstr>
      <vt:lpstr>Wingdings</vt:lpstr>
      <vt:lpstr>Office テーマ</vt:lpstr>
      <vt:lpstr>山口大学工学部 ワークショップ2019</vt:lpstr>
      <vt:lpstr>山口大学工学部 ワークショップ2019</vt:lpstr>
      <vt:lpstr>こんなことができます! （その1:自動水やりタイマ）</vt:lpstr>
      <vt:lpstr>こんなことができます! （その2:スマホからLEDを遠隔制御）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X250</dc:creator>
  <cp:lastModifiedBy>X250</cp:lastModifiedBy>
  <cp:revision>14</cp:revision>
  <dcterms:created xsi:type="dcterms:W3CDTF">2019-03-26T15:39:49Z</dcterms:created>
  <dcterms:modified xsi:type="dcterms:W3CDTF">2019-03-27T00:22:59Z</dcterms:modified>
</cp:coreProperties>
</file>

<file path=docProps/thumbnail.jpeg>
</file>